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0" r:id="rId4"/>
    <p:sldId id="261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/>
    <p:restoredTop sz="94234"/>
  </p:normalViewPr>
  <p:slideViewPr>
    <p:cSldViewPr snapToGrid="0" snapToObjects="1">
      <p:cViewPr>
        <p:scale>
          <a:sx n="204" d="100"/>
          <a:sy n="204" d="100"/>
        </p:scale>
        <p:origin x="352" y="-3672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1932" y="4"/>
            <a:ext cx="4712583" cy="8498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017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35508" y="6212949"/>
            <a:ext cx="2875720" cy="2877671"/>
            <a:chOff x="563030" y="4779681"/>
            <a:chExt cx="4844747" cy="4848033"/>
          </a:xfrm>
        </p:grpSpPr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8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  <a:endParaRPr lang="de-DE" sz="105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  <a:endParaRPr lang="de-DE" sz="1050" dirty="0"/>
            </a:p>
          </p:txBody>
        </p:sp>
        <p:cxnSp>
          <p:nvCxnSpPr>
            <p:cNvPr id="117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  <a:endParaRPr lang="de-DE" sz="1050" dirty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hinten (also hinter mir)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vorne (also 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  <a:endParaRPr lang="de-DE" sz="1000" b="1" noProof="1">
              <a:solidFill>
                <a:srgbClr val="000000"/>
              </a:solidFill>
              <a:latin typeface="Monaco" charset="0"/>
            </a:endParaRP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205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029" y="3569523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  <a:endParaRPr lang="de-DE" sz="800" noProof="1">
              <a:solidFill>
                <a:srgbClr val="C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  <a:endParaRPr lang="de-DE" sz="1000" noProof="1"/>
          </a:p>
        </p:txBody>
      </p:sp>
      <p:pic>
        <p:nvPicPr>
          <p:cNvPr id="13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  <a:endParaRPr lang="de-DE" sz="3200"/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  <a:endParaRPr lang="de-DE" sz="320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  <a:endParaRPr lang="de-DE" sz="2000" dirty="0"/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158844" y="3187775"/>
            <a:ext cx="6542834" cy="104382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713" dirty="0">
                <a:latin typeface="Arial" charset="0"/>
                <a:ea typeface="Arial" charset="0"/>
                <a:cs typeface="Arial" charset="0"/>
              </a:rPr>
              <a:t>Ich sehe dich </a:t>
            </a:r>
            <a:r>
              <a:rPr lang="de-DE" sz="3713" dirty="0">
                <a:latin typeface="Arial" charset="0"/>
                <a:ea typeface="Arial" charset="0"/>
                <a:cs typeface="Arial" charset="0"/>
                <a:sym typeface="Wingdings" panose="05000000000000000000" pitchFamily="2" charset="2"/>
              </a:rPr>
              <a:t></a:t>
            </a:r>
            <a:endParaRPr lang="de-DE" sz="3713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7173" y="5914139"/>
            <a:ext cx="6128611" cy="7155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025" noProof="1"/>
              <a:t>http://</a:t>
            </a:r>
            <a:r>
              <a:rPr lang="de-DE" sz="2025" noProof="1">
                <a:solidFill>
                  <a:schemeClr val="accent6">
                    <a:lumMod val="75000"/>
                  </a:schemeClr>
                </a:solidFill>
              </a:rPr>
              <a:t>adresse</a:t>
            </a:r>
            <a:r>
              <a:rPr lang="de-DE" sz="2025" noProof="1"/>
              <a:t>:8080/ ?</a:t>
            </a:r>
            <a:r>
              <a:rPr lang="de-DE" sz="2025" b="1" noProof="1"/>
              <a:t>color</a:t>
            </a:r>
            <a:r>
              <a:rPr lang="de-DE" sz="2025" noProof="1"/>
              <a:t>=rgb(0,0,255) &amp;</a:t>
            </a:r>
            <a:r>
              <a:rPr lang="de-DE" sz="2025" b="1" noProof="1"/>
              <a:t>speed</a:t>
            </a:r>
            <a:r>
              <a:rPr lang="de-DE" sz="2025" noProof="1"/>
              <a:t>=3                  &amp;</a:t>
            </a:r>
            <a:r>
              <a:rPr lang="de-DE" sz="2025" b="1" noProof="1"/>
              <a:t>name</a:t>
            </a:r>
            <a:r>
              <a:rPr lang="de-DE" sz="2025" noProof="1"/>
              <a:t>=Batman &amp;</a:t>
            </a:r>
            <a:r>
              <a:rPr lang="de-DE" sz="2025" b="1" noProof="1"/>
              <a:t>x</a:t>
            </a:r>
            <a:r>
              <a:rPr lang="de-DE" sz="2025" noProof="1"/>
              <a:t>=3&amp;</a:t>
            </a:r>
            <a:r>
              <a:rPr lang="de-DE" sz="2025" b="1" noProof="1"/>
              <a:t>z</a:t>
            </a:r>
            <a:r>
              <a:rPr lang="de-DE" sz="2025" noProof="1"/>
              <a:t>=5</a:t>
            </a:r>
            <a:endParaRPr lang="de-DE" sz="2025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23" y="3957744"/>
            <a:ext cx="1758589" cy="17748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787" y="3967435"/>
            <a:ext cx="2798198" cy="176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484</Words>
  <Application>Microsoft Macintosh PowerPoint</Application>
  <PresentationFormat>A4 Paper (210x297 mm)</PresentationFormat>
  <Paragraphs>279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</vt:lpstr>
      <vt:lpstr>Calibri Light</vt:lpstr>
      <vt:lpstr>Monaco</vt:lpstr>
      <vt:lpstr>Segoe Print</vt:lpstr>
      <vt:lpstr>Wingdings</vt:lpstr>
      <vt:lpstr>Arial</vt:lpstr>
      <vt:lpstr>Office-Design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30</cp:revision>
  <cp:lastPrinted>2016-11-02T17:15:13Z</cp:lastPrinted>
  <dcterms:created xsi:type="dcterms:W3CDTF">2016-10-27T11:21:48Z</dcterms:created>
  <dcterms:modified xsi:type="dcterms:W3CDTF">2017-04-13T16:34:06Z</dcterms:modified>
</cp:coreProperties>
</file>

<file path=docProps/thumbnail.jpeg>
</file>